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aleway Black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Black-bold.fntdata"/><Relationship Id="rId20" Type="http://schemas.openxmlformats.org/officeDocument/2006/relationships/slide" Target="slides/slide15.xml"/><Relationship Id="rId41" Type="http://schemas.openxmlformats.org/officeDocument/2006/relationships/font" Target="fonts/RalewayBlack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a4d6af8d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a4d6af8d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3d84107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3d84107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83d8410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83d8410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3d8410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3d8410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83d8410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83d8410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3d84107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3d84107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3d8410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3d8410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3d8410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83d8410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3d84107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83d84107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3d8410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3d8410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3d8410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3d8410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a4d6af8d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a4d6af8d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3d84107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3d84107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83d84107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83d84107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83d84107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83d84107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3d84107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3d84107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3d84107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3d84107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3d84107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3d84107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83d84107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83d84107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4d6af8d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4d6af8d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a4d6af8d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a4d6af8d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4d6af8d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a4d6af8d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4d6af8d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a4d6af8d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3d8410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3d841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3d84107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3d8410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61651" y="4440651"/>
            <a:ext cx="682350" cy="70285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zekkametallica/pythonSec" TargetMode="External"/><Relationship Id="rId4" Type="http://schemas.openxmlformats.org/officeDocument/2006/relationships/hyperlink" Target="https://www.facebook.com/grisdccufrj/?ref=br_rs" TargetMode="External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5217000" y="446625"/>
            <a:ext cx="39270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de programação - LIpE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75" y="737575"/>
            <a:ext cx="5055925" cy="40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5414225" y="2894225"/>
            <a:ext cx="32520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 apresentação contém uma Demonstração prática: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entrem nesse wifi &lt;insira wifi&gt; </a:t>
            </a:r>
            <a:r>
              <a:rPr lang="pt-BR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busquem por esse link: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XXX.XXX.XXX.XXX/chat/chat.php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ctrTitle"/>
          </p:nvPr>
        </p:nvSpPr>
        <p:spPr>
          <a:xfrm>
            <a:off x="5217000" y="446625"/>
            <a:ext cx="39270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de programação - LIpE</a:t>
            </a:r>
            <a:endParaRPr/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5414225" y="2894225"/>
            <a:ext cx="32520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Foi sem querer….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75" y="864225"/>
            <a:ext cx="4912201" cy="390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13" y="2502788"/>
            <a:ext cx="76104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type="title"/>
          </p:nvPr>
        </p:nvSpPr>
        <p:spPr>
          <a:xfrm>
            <a:off x="75750" y="1191550"/>
            <a:ext cx="33009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navegador extremamente simples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5725" y="1287375"/>
            <a:ext cx="33009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navegador extremamente simples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13" y="29627"/>
            <a:ext cx="6362687" cy="51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23650" y="2495075"/>
            <a:ext cx="27057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Testando uma senha no nosso chat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50" y="540913"/>
            <a:ext cx="84486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7" y="0"/>
            <a:ext cx="82498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30000" y="1318650"/>
            <a:ext cx="35832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Ficando um pouco malicioso - Brute Force (ataque de força bruta)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00" y="1216325"/>
            <a:ext cx="4808300" cy="299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662925" y="30779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-nível 5.50 na Escala Oficial da ABNT, para medição da Maldade (EOMM)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Será que conseguimos adivinhar a senha do nosso chat?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30000" y="1318650"/>
            <a:ext cx="35832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Brute Force - Estrutura de repetição: Próxima matéria de vocês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662925" y="30779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 e while são comandos que servem para repetir um bloco de código, quantas vezes forem necessárias.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50" y="1609979"/>
            <a:ext cx="3300900" cy="192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50" y="0"/>
            <a:ext cx="7422351" cy="34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type="title"/>
          </p:nvPr>
        </p:nvSpPr>
        <p:spPr>
          <a:xfrm>
            <a:off x="94900" y="1287975"/>
            <a:ext cx="35832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Brute Force - Estrutura de repetição: Próxima matéria de vocês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5089225" y="33252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 e while são comandos que servem para repetir um bloco de código, quantas vezes forem necessárias.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94900" y="1287975"/>
            <a:ext cx="35832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Brute Force - Estrutura de repetição: Próxima matéria de vocês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94900" y="335395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 e while são comandos que servem para repetir um bloco de código, quantas vezes forem necessárias.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000" y="733425"/>
            <a:ext cx="43148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Ficando malicioso &gt;: )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74975" y="2173300"/>
            <a:ext cx="41970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-nível 6.75 na </a:t>
            </a:r>
            <a:r>
              <a:rPr lang="pt-BR"/>
              <a:t>Escala Oficial da ABNT, para medição da Maldade (EOMM)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-Servidores normalmente possuem um limite máximo de usuários sendo conectados ao mesmo tempo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-O que acontece se fizermos muitos pedidos ao mesmo tempo?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- Ataques de negação de serviço? usando o módulo thread.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50" y="2479524"/>
            <a:ext cx="4116550" cy="245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150" y="583171"/>
            <a:ext cx="3792707" cy="189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5217000" y="446625"/>
            <a:ext cx="39270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de programação - LIpE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414226" y="2894225"/>
            <a:ext cx="2979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Chegou o dia!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5" y="688725"/>
            <a:ext cx="5007401" cy="399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4572000" y="2785200"/>
            <a:ext cx="3668100" cy="23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Threads executam uma função de forma paralela à execução do programa. Ou seja, seu programa não é mais composto por uma única sequência, mas ele possui funções que são executadas ao mesmo tempo.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27120" cy="27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title"/>
          </p:nvPr>
        </p:nvSpPr>
        <p:spPr>
          <a:xfrm>
            <a:off x="329250" y="327360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Ficando malicioso &gt;: 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106125" y="3061125"/>
            <a:ext cx="3668100" cy="23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-E se mandarmos uma única letra a cada +- 3 segundos,  enquanto solicitamos a página ?  373*3= +- 18 minutos para executar um pedido de uma página. Se o servidor suporta até 400 clientes (padrão da maioria dos servidores apache) , basta criar 400 threads que fazem a solicitação para a página.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11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type="title"/>
          </p:nvPr>
        </p:nvSpPr>
        <p:spPr>
          <a:xfrm>
            <a:off x="230225" y="2167825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&lt;insira risada maléfica&gt;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950" y="1968411"/>
            <a:ext cx="2733173" cy="272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Ficando ainda mais malicioso </a:t>
            </a:r>
            <a:r>
              <a:rPr b="0" lang="pt-BR" sz="2400">
                <a:solidFill>
                  <a:srgbClr val="545454"/>
                </a:solidFill>
                <a:highlight>
                  <a:srgbClr val="FFFFFF"/>
                </a:highlight>
              </a:rPr>
              <a:t>¯\_(ツ)_/¯</a:t>
            </a:r>
            <a:endParaRPr sz="2400"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28900" y="2293475"/>
            <a:ext cx="35586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-nível 8.75 na Escala Oficial da ABNT, para medição da Maldade (EOMM)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-ataques de Desautenticação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-Se sobrar muito tempo eu demonstro...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-2550" l="0" r="0" t="2550"/>
          <a:stretch/>
        </p:blipFill>
        <p:spPr>
          <a:xfrm>
            <a:off x="3971950" y="493301"/>
            <a:ext cx="5172050" cy="38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Contra-medidas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Punição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-Brute Force, negação de serviço: “Hey, eu sei a quem esse ip pertence!” → processo criminal → cadeia.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-Deauth - Triangulação → processo criminal → cadeia.</a:t>
            </a:r>
            <a:endParaRPr/>
          </a:p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643550" y="1958600"/>
            <a:ext cx="37743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Prevenção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Brute Force : reCaptcha , política de senhas, mínimo 8 caracteres…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Negação de serviço: Basta configurar corretamente o servidor WEB, reduzir o tempo de envio e aumentar o número permitido de mínimo de caracteres enviados por vez , firewall 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Deauth : 802.11w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13" y="619350"/>
            <a:ext cx="2439576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62525" y="604050"/>
            <a:ext cx="1044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 estou_com_tempo == True: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142250" y="1382500"/>
            <a:ext cx="31830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-Deface → O site é vulnerável a injeção de código HTML (tipo esse chat que eu fiz). Será que é possível desfigurar o site por completo?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-Não envolve necessariamente python, mas é um ataque muito comum e nem sempre é malicioso.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-Não façam , é crime!!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/>
              <a:t>-Aconteceu com alguns sites da UFRJ ano passado.</a:t>
            </a:r>
            <a:endParaRPr b="1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525" y="1243100"/>
            <a:ext cx="5304871" cy="36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62525" y="604050"/>
            <a:ext cx="1044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 estou_com_tempo == True: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127950" y="1913125"/>
            <a:ext cx="25959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-Deface → O site é vulnerável a injeção de código HTML (tipo esse chat que eu fiz). Será que é possível desfigurar o site por completo?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/>
              <a:t>-Vamos fazer no meu web chat!</a:t>
            </a:r>
            <a:endParaRPr b="1"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250" y="1291650"/>
            <a:ext cx="6115348" cy="35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262525" y="604050"/>
            <a:ext cx="1044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e conteúdos adicionais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127950" y="1913125"/>
            <a:ext cx="70710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link para os códigos: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https://github.com/zekkametallica/pythonSec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Leitura recomendada: Black Hat Python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/>
              <a:t>Página do Grupo de Resposta a Incidentes de Segurança (GRIS - UFRJ)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https://www.facebook.com/grisdccufrj/?ref=br_rs</a:t>
            </a:r>
            <a:endParaRPr b="1"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6575" y="1982988"/>
            <a:ext cx="1640250" cy="22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ctrTitle"/>
          </p:nvPr>
        </p:nvSpPr>
        <p:spPr>
          <a:xfrm>
            <a:off x="729450" y="1322450"/>
            <a:ext cx="7688100" cy="19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Python orientado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Raleway Black"/>
                <a:ea typeface="Raleway Black"/>
                <a:cs typeface="Raleway Black"/>
                <a:sym typeface="Raleway Black"/>
              </a:rPr>
              <a:t> ̶s̶e̶g̶u̶r̶a̶n̶ç̶a̶  </a:t>
            </a:r>
            <a:r>
              <a:rPr lang="pt-BR"/>
              <a:t>hackinagem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Em 15 minutos. Ou um pouco mais.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729450" y="3296450"/>
            <a:ext cx="7688100" cy="1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brevíssima introdução sobre redes e utilizando python. Além de algumas aplicações de segurança ofensiva.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Feito por GRIS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José Luiz &amp;  alô glr do gris, &lt;insira o nome ai&gt;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Básico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18650" y="2571750"/>
            <a:ext cx="24000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um endereço IP?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que é uma porta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O que é um soquete?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75" y="1360050"/>
            <a:ext cx="6056749" cy="28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525" y="0"/>
            <a:ext cx="6653469" cy="36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76725" y="1483100"/>
            <a:ext cx="33720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 que é uma porta 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Um computador aguenta muitas conexões simultâneas. Portas permitem a um dispositivo se comunicar com múltiplos serviços ao mesmo tempo.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O que é um soquete?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É um programa que está atrelado à uma porta. É ele quem “fala” e quem “escuta” coisas vindo da rede.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0" y="996375"/>
            <a:ext cx="9040499" cy="36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241200" y="1770050"/>
            <a:ext cx="2504400" cy="32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Serviços que utilizem internet: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navegadores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ataques hackers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̶J̶o̶g̶o̶s̶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̶C̶h̶a̶t̶s̶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outras aplicações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68325" y="109930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que serve?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500" y="2080050"/>
            <a:ext cx="7056502" cy="30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49225" y="135700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site extremamente simples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0" y="621225"/>
            <a:ext cx="6291801" cy="39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49225" y="135700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site extremamente simples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850" y="1053375"/>
            <a:ext cx="6130151" cy="27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